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34" autoAdjust="0"/>
    <p:restoredTop sz="94624" autoAdjust="0"/>
  </p:normalViewPr>
  <p:slideViewPr>
    <p:cSldViewPr>
      <p:cViewPr varScale="1">
        <p:scale>
          <a:sx n="73" d="100"/>
          <a:sy n="73" d="100"/>
        </p:scale>
        <p:origin x="-192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25-Feb-19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25-Feb-19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25-Feb-19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25-Feb-19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25-Feb-19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25-Feb-19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25-Feb-19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25-Feb-19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25-Feb-19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25-Feb-19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25-Feb-19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25-Feb-19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GOVERNMENT DEGREE COLLEGE KULGAM</a:t>
            </a:r>
            <a:endParaRPr lang="en-US" dirty="0"/>
          </a:p>
        </p:txBody>
      </p:sp>
      <p:sp>
        <p:nvSpPr>
          <p:cNvPr id="3" name="Subtitle 2"/>
          <p:cNvSpPr>
            <a:spLocks noGrp="1"/>
          </p:cNvSpPr>
          <p:nvPr>
            <p:ph type="subTitle" idx="1"/>
          </p:nvPr>
        </p:nvSpPr>
        <p:spPr/>
        <p:txBody>
          <a:bodyPr>
            <a:normAutofit fontScale="62500" lnSpcReduction="20000"/>
          </a:bodyPr>
          <a:lstStyle/>
          <a:p>
            <a:pPr algn="ctr"/>
            <a:r>
              <a:rPr lang="en-US" dirty="0" smtClean="0"/>
              <a:t>DR. AIJAZ UL HAQ</a:t>
            </a:r>
          </a:p>
          <a:p>
            <a:pPr algn="ctr"/>
            <a:r>
              <a:rPr lang="en-US" dirty="0" smtClean="0"/>
              <a:t>ASSISTANT PROFESSOR</a:t>
            </a:r>
          </a:p>
          <a:p>
            <a:pPr algn="ctr"/>
            <a:r>
              <a:rPr lang="en-US" dirty="0" smtClean="0"/>
              <a:t>DEPARTMENT OF POLITICAL SCIENCE</a:t>
            </a:r>
          </a:p>
          <a:p>
            <a:pPr algn="ctr"/>
            <a:r>
              <a:rPr lang="en-US" dirty="0" smtClean="0"/>
              <a:t>GDC, KULGAM</a:t>
            </a:r>
          </a:p>
          <a:p>
            <a:pPr algn="ctr"/>
            <a:endParaRPr lang="en-US" dirty="0" smtClean="0"/>
          </a:p>
          <a:p>
            <a:pPr algn="ctr"/>
            <a:endParaRPr lang="en-US" dirty="0" smtClean="0"/>
          </a:p>
          <a:p>
            <a:pPr algn="ctr"/>
            <a:r>
              <a:rPr lang="en-US" dirty="0" smtClean="0"/>
              <a:t>TOPIC</a:t>
            </a:r>
            <a:r>
              <a:rPr lang="en-US" smtClean="0"/>
              <a:t>: POLITICAL THEORY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POLITICAL THEORY</a:t>
            </a:r>
            <a:endParaRPr lang="en-US" dirty="0"/>
          </a:p>
        </p:txBody>
      </p:sp>
      <p:sp>
        <p:nvSpPr>
          <p:cNvPr id="3" name="Content Placeholder 2"/>
          <p:cNvSpPr>
            <a:spLocks noGrp="1"/>
          </p:cNvSpPr>
          <p:nvPr>
            <p:ph idx="1"/>
          </p:nvPr>
        </p:nvSpPr>
        <p:spPr/>
        <p:txBody>
          <a:bodyPr/>
          <a:lstStyle/>
          <a:p>
            <a:r>
              <a:rPr lang="en-US" dirty="0" smtClean="0"/>
              <a:t>WHAT IS POLITICAL THEORY</a:t>
            </a:r>
          </a:p>
          <a:p>
            <a:r>
              <a:rPr lang="en-US" dirty="0" smtClean="0"/>
              <a:t>WHAT IS DIFFERENCE BETWEEN POLITICAL THOUGHT AND POLITCAL THEORY</a:t>
            </a:r>
          </a:p>
          <a:p>
            <a:r>
              <a:rPr lang="en-US" dirty="0" smtClean="0"/>
              <a:t>WHAT CONSTITUTES POLITICAL THEORY</a:t>
            </a:r>
          </a:p>
          <a:p>
            <a:r>
              <a:rPr lang="en-US" dirty="0" smtClean="0"/>
              <a:t>WHAT IS SIGNIFICANCE OF POLITICAL THEORY</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POLITICAL THEORY</a:t>
            </a:r>
            <a:endParaRPr lang="en-US" dirty="0"/>
          </a:p>
        </p:txBody>
      </p:sp>
      <p:sp>
        <p:nvSpPr>
          <p:cNvPr id="3" name="Content Placeholder 2"/>
          <p:cNvSpPr>
            <a:spLocks noGrp="1"/>
          </p:cNvSpPr>
          <p:nvPr>
            <p:ph idx="1"/>
          </p:nvPr>
        </p:nvSpPr>
        <p:spPr/>
        <p:txBody>
          <a:bodyPr/>
          <a:lstStyle/>
          <a:p>
            <a:r>
              <a:rPr lang="en-US" dirty="0" smtClean="0"/>
              <a:t>POLITICAL THEORY MAY BE DEFINED AS AN ATTEMPT TO GIVE A SYSTEMATIC EXPLANATION OF A POLITICAL PHENOMENON</a:t>
            </a:r>
          </a:p>
          <a:p>
            <a:r>
              <a:rPr lang="en-US" dirty="0" smtClean="0"/>
              <a:t>FOR EXAMPLE ELECTIONS HELD IN THE STATE OF JAMMU AND KASHMIR LEGISLATIVE ASSEMBLY</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DIFFERENCE BETWEEN POLITCAL THEORY AND THOUGHT</a:t>
            </a:r>
            <a:endParaRPr lang="en-US" dirty="0"/>
          </a:p>
        </p:txBody>
      </p:sp>
      <p:sp>
        <p:nvSpPr>
          <p:cNvPr id="3" name="Content Placeholder 2"/>
          <p:cNvSpPr>
            <a:spLocks noGrp="1"/>
          </p:cNvSpPr>
          <p:nvPr>
            <p:ph idx="1"/>
          </p:nvPr>
        </p:nvSpPr>
        <p:spPr/>
        <p:txBody>
          <a:bodyPr/>
          <a:lstStyle/>
          <a:p>
            <a:r>
              <a:rPr lang="en-US" dirty="0" smtClean="0"/>
              <a:t>POLITICAL THEORY MAY BE DEFINED AS A SYSTEMATIC EXPLANATION OF A POLITICAL PHENOMENON</a:t>
            </a:r>
          </a:p>
          <a:p>
            <a:r>
              <a:rPr lang="en-US" dirty="0" smtClean="0"/>
              <a:t>POLITICAL THOUGHT MAY BE DEFINED AS IDEAS AND OPINIONS GIVEN BY VARIOUS POLITICAL PHI LOPHERS (FOR EXAMPLE PLATO TO MARX)</a:t>
            </a:r>
          </a:p>
          <a:p>
            <a:r>
              <a:rPr lang="en-US" dirty="0" smtClean="0"/>
              <a:t>IN POLITICAL THOUGHT WE ARE STUDYING VARIOUS PHILOHPHERS AND THEIR CONCEPTS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CONSTITUTES POLITICAL THEORY</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POLITICAL THEORY CONSTITUTES POLITICAL SCIENCE AND POLITICAL PHILOSOPHY</a:t>
            </a:r>
          </a:p>
          <a:p>
            <a:r>
              <a:rPr lang="en-US" dirty="0" smtClean="0"/>
              <a:t>POLITICAL SCIENCE CONSTITUTES THOSE STATEMENTS AND PROBLEMS THAT ARE LOGICAL AND EMPIRICAL IN NATURE (FOR EXAMPLE NAME OF DIFFERENT POLITCAL PARTIES CONTESTING ELECTIONS IN THE STATE; NUMBER OF SEATS ALL THE PARTIES MANAGED TO WIN THE ELECTIONS; REQUIRED NUMBER TO FORM THE GOVERNMENT IN THE STATE)</a:t>
            </a:r>
          </a:p>
          <a:p>
            <a:r>
              <a:rPr lang="en-US" dirty="0" smtClean="0"/>
              <a:t>POLITICAL PHILOSOPHY CONSTITUTES THOSE STATEMENTS OR PROBLEMS INTO CONSIDERATION THAT ARE EVALUATIVE OR OPION BASED IN NATURE (FOR EXAMPLE WAS PDP-BJP COALITION RIGHT OR WRONG?)</a:t>
            </a:r>
          </a:p>
          <a:p>
            <a:r>
              <a:rPr lang="en-US" dirty="0" smtClean="0"/>
              <a:t>POLITICAL THEORY CANNOT LEAVE ITSELF TO ONLY EMPIRICAL AND LOGICAL STATEMENTS AND PROBLEMS IN OTHER WORDS ONLY POLITICAL SCIENCE PART OF THE THEORY. BUT THE EVALUATIVE OR VALUE BASED QUESTIONS ARE ALSO PART AND PARCEL OF THE POLITCAL THEORY AS THE POLITICAL SCIENCE PART IS. </a:t>
            </a:r>
          </a:p>
          <a:p>
            <a:r>
              <a:rPr lang="en-US" dirty="0" smtClean="0"/>
              <a:t>THEREFORE TO CONCUDE WE CAN SAY THAT BOTH POLITICAL SCIENCE AND POLITICAL PHILOSOPHY ARE IMPORTANT PART OF POLITICAL THEORY.</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SIGNIFICANCE OF POLITICAL THEORY</a:t>
            </a:r>
            <a:endParaRPr lang="en-US" dirty="0"/>
          </a:p>
        </p:txBody>
      </p:sp>
      <p:sp>
        <p:nvSpPr>
          <p:cNvPr id="3" name="Content Placeholder 2"/>
          <p:cNvSpPr>
            <a:spLocks noGrp="1"/>
          </p:cNvSpPr>
          <p:nvPr>
            <p:ph idx="1"/>
          </p:nvPr>
        </p:nvSpPr>
        <p:spPr/>
        <p:txBody>
          <a:bodyPr/>
          <a:lstStyle/>
          <a:p>
            <a:r>
              <a:rPr lang="en-US" dirty="0" smtClean="0"/>
              <a:t>FINDING SOLUTION TO THE PROBLEMS OF SOCIETY</a:t>
            </a:r>
          </a:p>
          <a:p>
            <a:r>
              <a:rPr lang="en-US" dirty="0" smtClean="0"/>
              <a:t>CLARIFICATION OF THE CONCEPTS</a:t>
            </a:r>
          </a:p>
          <a:p>
            <a:r>
              <a:rPr lang="en-US" dirty="0" smtClean="0"/>
              <a:t>MUTUAL TOLERANCE AND RESPECT FOR ONE ANOTHER.</a:t>
            </a:r>
          </a:p>
          <a:p>
            <a:r>
              <a:rPr lang="en-US" dirty="0" smtClean="0"/>
              <a:t>UNDERSTANDING OF THE SUBJECT</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buNone/>
            </a:pPr>
            <a:r>
              <a:rPr lang="en-US" sz="9600" dirty="0" smtClean="0"/>
              <a:t>THANK YOU</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TotalTime>
  <Words>320</Words>
  <Application>Microsoft Office PowerPoint</Application>
  <PresentationFormat>On-screen Show (4:3)</PresentationFormat>
  <Paragraphs>32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GOVERNMENT DEGREE COLLEGE KULGAM</vt:lpstr>
      <vt:lpstr>POLITICAL THEORY</vt:lpstr>
      <vt:lpstr>WHAT IS POLITICAL THEORY</vt:lpstr>
      <vt:lpstr>WHAT IS DIFFERENCE BETWEEN POLITCAL THEORY AND THOUGHT</vt:lpstr>
      <vt:lpstr>WHAT  CONSTITUTES POLITICAL THEORY</vt:lpstr>
      <vt:lpstr>SIGNIFICANCE OF POLITICAL THEORY</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GOVERNMENT DEGREE COLLEGE KULGAM</dc:title>
  <dc:creator>COMPAQ</dc:creator>
  <cp:lastModifiedBy>COMPAQ</cp:lastModifiedBy>
  <cp:revision>3</cp:revision>
  <dcterms:created xsi:type="dcterms:W3CDTF">2006-08-16T00:00:00Z</dcterms:created>
  <dcterms:modified xsi:type="dcterms:W3CDTF">2019-02-25T07:00:50Z</dcterms:modified>
</cp:coreProperties>
</file>