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35FA95-4073-40B7-BC20-4126971B988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C4EB59-8BEE-4966-A3FE-C907370E5FE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 Ethical Codes in </a:t>
            </a:r>
            <a:r>
              <a:rPr lang="en-US" dirty="0" err="1" smtClean="0"/>
              <a:t>Counselling</a:t>
            </a:r>
            <a:r>
              <a:rPr lang="en-US" dirty="0" smtClean="0"/>
              <a:t> (5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Mohd</a:t>
            </a:r>
            <a:r>
              <a:rPr lang="en-US" dirty="0" smtClean="0"/>
              <a:t> </a:t>
            </a:r>
            <a:r>
              <a:rPr lang="en-US" dirty="0" err="1" smtClean="0"/>
              <a:t>Altaf</a:t>
            </a:r>
            <a:r>
              <a:rPr lang="en-US" dirty="0" smtClean="0"/>
              <a:t> Paul</a:t>
            </a:r>
          </a:p>
          <a:p>
            <a:r>
              <a:rPr lang="en-US" dirty="0" smtClean="0"/>
              <a:t>Department of Psychology</a:t>
            </a:r>
          </a:p>
          <a:p>
            <a:r>
              <a:rPr lang="en-US" dirty="0" err="1" smtClean="0"/>
              <a:t>Govt</a:t>
            </a:r>
            <a:r>
              <a:rPr lang="en-US" dirty="0" smtClean="0"/>
              <a:t> Degree College </a:t>
            </a:r>
            <a:r>
              <a:rPr lang="en-US" dirty="0" err="1" smtClean="0"/>
              <a:t>Kulgam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8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Ethical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Ethical standards are normally developed by professional associations to guide the </a:t>
            </a:r>
            <a:r>
              <a:rPr lang="en-IN" dirty="0" err="1"/>
              <a:t>behavior</a:t>
            </a:r>
            <a:r>
              <a:rPr lang="en-IN" dirty="0"/>
              <a:t> of a specific group of professionals. Ethical standards help to: </a:t>
            </a:r>
            <a:r>
              <a:rPr lang="en-IN" dirty="0" smtClean="0"/>
              <a:t></a:t>
            </a:r>
          </a:p>
          <a:p>
            <a:r>
              <a:rPr lang="en-IN" dirty="0" smtClean="0"/>
              <a:t>Educate </a:t>
            </a:r>
            <a:r>
              <a:rPr lang="en-IN" dirty="0"/>
              <a:t>members about sound ethical </a:t>
            </a:r>
            <a:r>
              <a:rPr lang="en-IN" dirty="0" smtClean="0"/>
              <a:t>conduct</a:t>
            </a:r>
          </a:p>
          <a:p>
            <a:r>
              <a:rPr lang="en-IN" dirty="0" smtClean="0"/>
              <a:t> </a:t>
            </a:r>
            <a:r>
              <a:rPr lang="en-IN" dirty="0"/>
              <a:t>Provide a mechanism of accountability </a:t>
            </a:r>
            <a:r>
              <a:rPr lang="en-IN" dirty="0" smtClean="0"/>
              <a:t></a:t>
            </a:r>
          </a:p>
          <a:p>
            <a:r>
              <a:rPr lang="en-IN" dirty="0" smtClean="0"/>
              <a:t>Improve </a:t>
            </a:r>
            <a:r>
              <a:rPr lang="en-IN" dirty="0"/>
              <a:t>professional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Important Codes Of Ethics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Welfare of clients: </a:t>
            </a:r>
            <a:r>
              <a:rPr lang="en-IN" dirty="0" smtClean="0"/>
              <a:t>Counsellors main concern is client growth and development in ways that foster the interest and welfare of clients.</a:t>
            </a:r>
          </a:p>
          <a:p>
            <a:r>
              <a:rPr lang="en-IN" b="1" dirty="0" smtClean="0"/>
              <a:t>Informed Consent:</a:t>
            </a:r>
            <a:r>
              <a:rPr lang="en-IN" dirty="0" smtClean="0"/>
              <a:t> Clients have complete freedom to choose whether to remain in a counselling relationship and go for any psychological test. Adequate information about the counselling process is to be given to the patient.</a:t>
            </a:r>
          </a:p>
        </p:txBody>
      </p:sp>
    </p:spTree>
    <p:extLst>
      <p:ext uri="{BB962C8B-B14F-4D97-AF65-F5344CB8AC3E}">
        <p14:creationId xmlns:p14="http://schemas.microsoft.com/office/powerpoint/2010/main" val="156260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Confidentiality: </a:t>
            </a:r>
            <a:r>
              <a:rPr lang="en-IN" dirty="0" smtClean="0"/>
              <a:t>Clients have the right to confidentiality and no information can be revealed to other person without patients consent. Any limitation in confidentiality is to be revealed to the patient.</a:t>
            </a:r>
            <a:endParaRPr lang="en-US" dirty="0" smtClean="0"/>
          </a:p>
          <a:p>
            <a:r>
              <a:rPr lang="en-IN" b="1" dirty="0" smtClean="0"/>
              <a:t>Non professional interactions:</a:t>
            </a:r>
            <a:r>
              <a:rPr lang="en-IN" dirty="0" smtClean="0"/>
              <a:t>  the relation between counsellor and client should be purely professional and every Non-professional relationships between counsellors and present and former clients should be avoided.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9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Respecting client rights: </a:t>
            </a:r>
            <a:r>
              <a:rPr lang="en-IN" dirty="0" smtClean="0"/>
              <a:t>Trust is a cornerstone of any counselling relationship. </a:t>
            </a:r>
            <a:r>
              <a:rPr lang="en-IN" dirty="0" smtClean="0"/>
              <a:t>Respect for the client’s rights to privacy and confidentiality is to be maintained.</a:t>
            </a:r>
          </a:p>
          <a:p>
            <a:r>
              <a:rPr lang="en-IN" b="1" dirty="0" smtClean="0"/>
              <a:t>Professional competence:</a:t>
            </a:r>
            <a:r>
              <a:rPr lang="en-IN" dirty="0" smtClean="0"/>
              <a:t> Counsellors must practice only within the boundaries of their competence. Any issue beyond his competence must be referred to proper professional</a:t>
            </a:r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Any Query/Question?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020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248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Topic: Ethical Codes in Counselling (5th Sem)</vt:lpstr>
      <vt:lpstr>Ethical standards</vt:lpstr>
      <vt:lpstr>Important Codes Of Ethics</vt:lpstr>
      <vt:lpstr>PowerPoint Presentation</vt:lpstr>
      <vt:lpstr>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Ethical Codes in Counselling</dc:title>
  <dc:creator>Microsoft</dc:creator>
  <cp:lastModifiedBy>Microsoft</cp:lastModifiedBy>
  <cp:revision>3</cp:revision>
  <dcterms:created xsi:type="dcterms:W3CDTF">2019-02-25T07:08:06Z</dcterms:created>
  <dcterms:modified xsi:type="dcterms:W3CDTF">2019-02-25T07:50:12Z</dcterms:modified>
</cp:coreProperties>
</file>